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9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6" r:id="rId3"/>
    <p:sldId id="258" r:id="rId4"/>
    <p:sldId id="259" r:id="rId5"/>
    <p:sldId id="260" r:id="rId6"/>
    <p:sldId id="261" r:id="rId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00" autoAdjust="0"/>
    <p:restoredTop sz="94660"/>
  </p:normalViewPr>
  <p:slideViewPr>
    <p:cSldViewPr snapToGrid="0">
      <p:cViewPr varScale="1">
        <p:scale>
          <a:sx n="75" d="100"/>
          <a:sy n="75" d="100"/>
        </p:scale>
        <p:origin x="62" y="5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13" Type="http://schemas.openxmlformats.org/officeDocument/2006/relationships/customXml" Target="../customXml/item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customXml" Target="../customXml/item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Relationship Id="rId14" Type="http://schemas.openxmlformats.org/officeDocument/2006/relationships/customXml" Target="../customXml/item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AA2F57-0DC1-53B7-4C1B-D314D7CD3FE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02F41D1-A802-B698-5365-A9F9A2812B1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B2DAA47-B76E-6AF3-02FE-A6A9E0E4B2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6D6E6F-87D8-49B0-9695-B101E9C3A49E}" type="datetimeFigureOut">
              <a:rPr lang="en-US" smtClean="0"/>
              <a:t>6/21/2022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80DD281-CC94-3596-37A9-54FE54781E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16BCA34-8E45-3DFB-1C24-B40F698BDF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BA0F3D-42D7-4B2A-AA38-E3AB4760C7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96776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A47D02-DE86-F82D-5076-8C1BA0036F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8182AF5-ED27-E433-8F7A-2A50BA8526B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F80E4C4-9C3C-F43A-8FFE-A4C9D2258D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6D6E6F-87D8-49B0-9695-B101E9C3A49E}" type="datetimeFigureOut">
              <a:rPr lang="en-US" smtClean="0"/>
              <a:t>6/21/2022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55C262E-E21A-4F01-699A-BEFBCCE078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AD67CEB-5403-11E6-43AE-1EF6EEF5D0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BA0F3D-42D7-4B2A-AA38-E3AB4760C7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10007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C0309852-E51A-6021-6411-660B003655B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A5FCBD4-8063-C48F-FAAD-640D917C1EA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4025643-139D-17F5-C197-7D6B01697F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6D6E6F-87D8-49B0-9695-B101E9C3A49E}" type="datetimeFigureOut">
              <a:rPr lang="en-US" smtClean="0"/>
              <a:t>6/21/2022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93FB9DE-DD41-DD68-1C76-D196B21063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E59AE71-F0EE-29FC-3F18-9E7D712061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BA0F3D-42D7-4B2A-AA38-E3AB4760C7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09364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9BD69A-3A98-AB11-295D-73A78E32A9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C13E3DD-6D26-9C34-93C5-4999AC42F42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98A3386-7512-9DF1-F8D9-91D576AA4A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6D6E6F-87D8-49B0-9695-B101E9C3A49E}" type="datetimeFigureOut">
              <a:rPr lang="en-US" smtClean="0"/>
              <a:t>6/21/2022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CA0423A-D5BD-D53E-A0D7-7568F448B2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2CF2710-8B25-E09B-E4CE-E8EE73E176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BA0F3D-42D7-4B2A-AA38-E3AB4760C7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56101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1302FD-39A8-4B40-B816-BE8857DD00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4B1C050-6B20-5342-7917-4C3D73E2B27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8010F20-6198-BE3F-F701-33929FD3DE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6D6E6F-87D8-49B0-9695-B101E9C3A49E}" type="datetimeFigureOut">
              <a:rPr lang="en-US" smtClean="0"/>
              <a:t>6/21/2022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CC95395-CE71-6CC8-FE89-0E86E4CBDF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AFB2E80-22D0-704C-4B9F-CD4E076499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BA0F3D-42D7-4B2A-AA38-E3AB4760C7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74078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032BA6-E09C-3F42-4519-F046356FF5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80B2314-3A27-B781-A577-DD9894E7442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668A1EB-836D-F5D7-DE98-5C4FB6141F0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F3E9332-F791-92B5-C0EF-90AED54289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6D6E6F-87D8-49B0-9695-B101E9C3A49E}" type="datetimeFigureOut">
              <a:rPr lang="en-US" smtClean="0"/>
              <a:t>6/21/2022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6D24504-AB46-67BB-88DB-0311AAB4D0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5F88F7C-CF04-4A41-287A-5F9D9D25DD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BA0F3D-42D7-4B2A-AA38-E3AB4760C7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37266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EE8023-D0D0-D207-8A7F-204AE87C7F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931FCAE-EAF6-4A69-B28D-E10024F3904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AEC56F4-AF57-C609-3E7F-513352CDDA2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70E8C6B-79D0-DD9A-55BE-4864EE13159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F9380EF-7D87-A5F0-21A5-DE6DBBF5BE2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C2E663B-BA5F-5556-3F4A-B03DEBB916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6D6E6F-87D8-49B0-9695-B101E9C3A49E}" type="datetimeFigureOut">
              <a:rPr lang="en-US" smtClean="0"/>
              <a:t>6/21/2022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C0E9871-CE3D-1093-BA04-51F9291163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774985D-39B7-F38D-9D37-7B586FD4F2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BA0F3D-42D7-4B2A-AA38-E3AB4760C7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79765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A249AB-EF76-7815-A636-C82E436F2C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B396F47-20D4-4208-5F25-07A49B2CBD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6D6E6F-87D8-49B0-9695-B101E9C3A49E}" type="datetimeFigureOut">
              <a:rPr lang="en-US" smtClean="0"/>
              <a:t>6/21/2022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C9E28B8-7D5F-4FC4-80FF-59D96651A8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A02DD84-179F-F2FA-A40C-042E6D39F4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BA0F3D-42D7-4B2A-AA38-E3AB4760C7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10878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20342C2-2A25-D544-6FB0-4557A7ABD4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6D6E6F-87D8-49B0-9695-B101E9C3A49E}" type="datetimeFigureOut">
              <a:rPr lang="en-US" smtClean="0"/>
              <a:t>6/21/2022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D010294-978C-1483-2F3D-60D790AFE4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F1FF539-02D4-B184-AA60-E773068C75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BA0F3D-42D7-4B2A-AA38-E3AB4760C7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84398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5D6D96-F126-65F3-187B-963EC6A322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BB9C4D0-59CF-92FF-40E8-EB566D81EAD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E58249C-DB82-3496-B787-D8F551FE22D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A766F21-7FE8-C57A-D897-38A9674480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6D6E6F-87D8-49B0-9695-B101E9C3A49E}" type="datetimeFigureOut">
              <a:rPr lang="en-US" smtClean="0"/>
              <a:t>6/21/2022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A1FC5D0-139F-C546-0BCF-A6458272F9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2D2D5FB-CC95-22F4-E0FF-29CE50947D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BA0F3D-42D7-4B2A-AA38-E3AB4760C7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89310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5A6907-72B2-1824-8D0D-56279A7C82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9243B01-BA4D-145B-C517-B9476B16F53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A5CC7B2-7A95-ECCD-3C47-1B4CB194D6A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CCC3438-88CB-1A27-876A-8A84FCE54B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6D6E6F-87D8-49B0-9695-B101E9C3A49E}" type="datetimeFigureOut">
              <a:rPr lang="en-US" smtClean="0"/>
              <a:t>6/21/2022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6E0606D-53E2-0CA9-3270-CE1EDCC567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C31560F-9E1E-58CF-2593-474467DD7A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BA0F3D-42D7-4B2A-AA38-E3AB4760C7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01974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ED62093-7318-C823-CCF9-67D381D3EC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66F51F3-D55C-3813-24BB-8D4B6B5C90F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0A531E4-E81F-DFD0-75F5-EA84A41F85E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6D6E6F-87D8-49B0-9695-B101E9C3A49E}" type="datetimeFigureOut">
              <a:rPr lang="en-US" smtClean="0"/>
              <a:t>6/21/2022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E74A947-B2C7-6D25-14AB-035F2A61A43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247483F-1A8B-B145-3214-435F4455C67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0BA0F3D-42D7-4B2A-AA38-E3AB4760C7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97319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Background pattern&#10;&#10;Description automatically generated">
            <a:extLst>
              <a:ext uri="{FF2B5EF4-FFF2-40B4-BE49-F238E27FC236}">
                <a16:creationId xmlns:a16="http://schemas.microsoft.com/office/drawing/2014/main" id="{3DCCD003-6A53-739A-8F8F-2B6F91A1B12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7" name="Picture 6" descr="Background pattern&#10;&#10;Description automatically generated">
            <a:extLst>
              <a:ext uri="{FF2B5EF4-FFF2-40B4-BE49-F238E27FC236}">
                <a16:creationId xmlns:a16="http://schemas.microsoft.com/office/drawing/2014/main" id="{3B9AB63A-39D9-57F2-B48C-D5A2B488CCB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9" name="Picture 8" descr="Background pattern&#10;&#10;Description automatically generated">
            <a:extLst>
              <a:ext uri="{FF2B5EF4-FFF2-40B4-BE49-F238E27FC236}">
                <a16:creationId xmlns:a16="http://schemas.microsoft.com/office/drawing/2014/main" id="{CA730CBC-244D-6A98-4BAB-B419B892CC4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1" name="Picture 10" descr="Background pattern&#10;&#10;Description automatically generated">
            <a:extLst>
              <a:ext uri="{FF2B5EF4-FFF2-40B4-BE49-F238E27FC236}">
                <a16:creationId xmlns:a16="http://schemas.microsoft.com/office/drawing/2014/main" id="{9E1DB766-04F6-C833-F0C1-072FD2DAFB9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Picture 5" descr="A picture containing text, bin, container&#10;&#10;Description automatically generated">
            <a:extLst>
              <a:ext uri="{FF2B5EF4-FFF2-40B4-BE49-F238E27FC236}">
                <a16:creationId xmlns:a16="http://schemas.microsoft.com/office/drawing/2014/main" id="{DABF05B7-00F4-78E5-382D-E9BB6BD8B29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45640" y="0"/>
            <a:ext cx="6858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690393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Background pattern&#10;&#10;Description automatically generated">
            <a:extLst>
              <a:ext uri="{FF2B5EF4-FFF2-40B4-BE49-F238E27FC236}">
                <a16:creationId xmlns:a16="http://schemas.microsoft.com/office/drawing/2014/main" id="{3DCCD003-6A53-739A-8F8F-2B6F91A1B12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7" name="Picture 6" descr="Background pattern&#10;&#10;Description automatically generated">
            <a:extLst>
              <a:ext uri="{FF2B5EF4-FFF2-40B4-BE49-F238E27FC236}">
                <a16:creationId xmlns:a16="http://schemas.microsoft.com/office/drawing/2014/main" id="{3B9AB63A-39D9-57F2-B48C-D5A2B488CCB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9" name="Picture 8" descr="Background pattern&#10;&#10;Description automatically generated">
            <a:extLst>
              <a:ext uri="{FF2B5EF4-FFF2-40B4-BE49-F238E27FC236}">
                <a16:creationId xmlns:a16="http://schemas.microsoft.com/office/drawing/2014/main" id="{CA730CBC-244D-6A98-4BAB-B419B892CC4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1" name="Picture 10" descr="Background pattern&#10;&#10;Description automatically generated">
            <a:extLst>
              <a:ext uri="{FF2B5EF4-FFF2-40B4-BE49-F238E27FC236}">
                <a16:creationId xmlns:a16="http://schemas.microsoft.com/office/drawing/2014/main" id="{9E1DB766-04F6-C833-F0C1-072FD2DAFB9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3" name="Picture 12" descr="Graphical user interface, text&#10;&#10;Description automatically generated">
            <a:extLst>
              <a:ext uri="{FF2B5EF4-FFF2-40B4-BE49-F238E27FC236}">
                <a16:creationId xmlns:a16="http://schemas.microsoft.com/office/drawing/2014/main" id="{686EE7FD-C09F-DADD-77D1-7B0E1D6EB50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16560" y="2725350"/>
            <a:ext cx="12192000" cy="17324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070713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Background pattern&#10;&#10;Description automatically generated">
            <a:extLst>
              <a:ext uri="{FF2B5EF4-FFF2-40B4-BE49-F238E27FC236}">
                <a16:creationId xmlns:a16="http://schemas.microsoft.com/office/drawing/2014/main" id="{3DCCD003-6A53-739A-8F8F-2B6F91A1B12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7" name="Picture 6" descr="Background pattern&#10;&#10;Description automatically generated">
            <a:extLst>
              <a:ext uri="{FF2B5EF4-FFF2-40B4-BE49-F238E27FC236}">
                <a16:creationId xmlns:a16="http://schemas.microsoft.com/office/drawing/2014/main" id="{3B9AB63A-39D9-57F2-B48C-D5A2B488CCB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9" name="Picture 8" descr="Background pattern&#10;&#10;Description automatically generated">
            <a:extLst>
              <a:ext uri="{FF2B5EF4-FFF2-40B4-BE49-F238E27FC236}">
                <a16:creationId xmlns:a16="http://schemas.microsoft.com/office/drawing/2014/main" id="{CA730CBC-244D-6A98-4BAB-B419B892CC4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1" name="Picture 10" descr="Background pattern&#10;&#10;Description automatically generated">
            <a:extLst>
              <a:ext uri="{FF2B5EF4-FFF2-40B4-BE49-F238E27FC236}">
                <a16:creationId xmlns:a16="http://schemas.microsoft.com/office/drawing/2014/main" id="{9E1DB766-04F6-C833-F0C1-072FD2DAFB9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Picture 2" descr="Graphical user interface, text, website&#10;&#10;Description automatically generated">
            <a:extLst>
              <a:ext uri="{FF2B5EF4-FFF2-40B4-BE49-F238E27FC236}">
                <a16:creationId xmlns:a16="http://schemas.microsoft.com/office/drawing/2014/main" id="{52E643AB-93EB-8EDB-491A-3DC8DC1747E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90880" y="2821138"/>
            <a:ext cx="12192000" cy="17440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030971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Background pattern&#10;&#10;Description automatically generated">
            <a:extLst>
              <a:ext uri="{FF2B5EF4-FFF2-40B4-BE49-F238E27FC236}">
                <a16:creationId xmlns:a16="http://schemas.microsoft.com/office/drawing/2014/main" id="{3DCCD003-6A53-739A-8F8F-2B6F91A1B12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7" name="Picture 6" descr="Background pattern&#10;&#10;Description automatically generated">
            <a:extLst>
              <a:ext uri="{FF2B5EF4-FFF2-40B4-BE49-F238E27FC236}">
                <a16:creationId xmlns:a16="http://schemas.microsoft.com/office/drawing/2014/main" id="{3B9AB63A-39D9-57F2-B48C-D5A2B488CCB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9" name="Picture 8" descr="Background pattern&#10;&#10;Description automatically generated">
            <a:extLst>
              <a:ext uri="{FF2B5EF4-FFF2-40B4-BE49-F238E27FC236}">
                <a16:creationId xmlns:a16="http://schemas.microsoft.com/office/drawing/2014/main" id="{CA730CBC-244D-6A98-4BAB-B419B892CC4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1" name="Picture 10" descr="Background pattern&#10;&#10;Description automatically generated">
            <a:extLst>
              <a:ext uri="{FF2B5EF4-FFF2-40B4-BE49-F238E27FC236}">
                <a16:creationId xmlns:a16="http://schemas.microsoft.com/office/drawing/2014/main" id="{9E1DB766-04F6-C833-F0C1-072FD2DAFB9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Picture 2" descr="Graphical user interface, text&#10;&#10;Description automatically generated">
            <a:extLst>
              <a:ext uri="{FF2B5EF4-FFF2-40B4-BE49-F238E27FC236}">
                <a16:creationId xmlns:a16="http://schemas.microsoft.com/office/drawing/2014/main" id="{169AFA3F-DA0D-DE97-95A1-868A116D0F2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90880" y="2957576"/>
            <a:ext cx="12192000" cy="17962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681124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Background pattern&#10;&#10;Description automatically generated">
            <a:extLst>
              <a:ext uri="{FF2B5EF4-FFF2-40B4-BE49-F238E27FC236}">
                <a16:creationId xmlns:a16="http://schemas.microsoft.com/office/drawing/2014/main" id="{3DCCD003-6A53-739A-8F8F-2B6F91A1B12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7" name="Picture 6" descr="Background pattern&#10;&#10;Description automatically generated">
            <a:extLst>
              <a:ext uri="{FF2B5EF4-FFF2-40B4-BE49-F238E27FC236}">
                <a16:creationId xmlns:a16="http://schemas.microsoft.com/office/drawing/2014/main" id="{3B9AB63A-39D9-57F2-B48C-D5A2B488CCB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9" name="Picture 8" descr="Background pattern&#10;&#10;Description automatically generated">
            <a:extLst>
              <a:ext uri="{FF2B5EF4-FFF2-40B4-BE49-F238E27FC236}">
                <a16:creationId xmlns:a16="http://schemas.microsoft.com/office/drawing/2014/main" id="{CA730CBC-244D-6A98-4BAB-B419B892CC4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1" name="Picture 10" descr="Background pattern&#10;&#10;Description automatically generated">
            <a:extLst>
              <a:ext uri="{FF2B5EF4-FFF2-40B4-BE49-F238E27FC236}">
                <a16:creationId xmlns:a16="http://schemas.microsoft.com/office/drawing/2014/main" id="{9E1DB766-04F6-C833-F0C1-072FD2DAFB9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Picture 2" descr="Graphical user interface&#10;&#10;Description automatically generated">
            <a:extLst>
              <a:ext uri="{FF2B5EF4-FFF2-40B4-BE49-F238E27FC236}">
                <a16:creationId xmlns:a16="http://schemas.microsoft.com/office/drawing/2014/main" id="{5660DCCE-5221-2055-5EA2-1BF295EA1FD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14960" y="-267853"/>
            <a:ext cx="14904720" cy="72306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931609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Background pattern&#10;&#10;Description automatically generated">
            <a:extLst>
              <a:ext uri="{FF2B5EF4-FFF2-40B4-BE49-F238E27FC236}">
                <a16:creationId xmlns:a16="http://schemas.microsoft.com/office/drawing/2014/main" id="{3DCCD003-6A53-739A-8F8F-2B6F91A1B12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7" name="Picture 6" descr="Background pattern&#10;&#10;Description automatically generated">
            <a:extLst>
              <a:ext uri="{FF2B5EF4-FFF2-40B4-BE49-F238E27FC236}">
                <a16:creationId xmlns:a16="http://schemas.microsoft.com/office/drawing/2014/main" id="{3B9AB63A-39D9-57F2-B48C-D5A2B488CCB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9" name="Picture 8" descr="Background pattern&#10;&#10;Description automatically generated">
            <a:extLst>
              <a:ext uri="{FF2B5EF4-FFF2-40B4-BE49-F238E27FC236}">
                <a16:creationId xmlns:a16="http://schemas.microsoft.com/office/drawing/2014/main" id="{CA730CBC-244D-6A98-4BAB-B419B892CC4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1" name="Picture 10" descr="Background pattern&#10;&#10;Description automatically generated">
            <a:extLst>
              <a:ext uri="{FF2B5EF4-FFF2-40B4-BE49-F238E27FC236}">
                <a16:creationId xmlns:a16="http://schemas.microsoft.com/office/drawing/2014/main" id="{9E1DB766-04F6-C833-F0C1-072FD2DAFB9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Picture 5" descr="Graphical user interface, text&#10;&#10;Description automatically generated">
            <a:extLst>
              <a:ext uri="{FF2B5EF4-FFF2-40B4-BE49-F238E27FC236}">
                <a16:creationId xmlns:a16="http://schemas.microsoft.com/office/drawing/2014/main" id="{82A19AD8-033D-4EC1-94CC-803507F7CA4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32063" y="949803"/>
            <a:ext cx="10261600" cy="1458119"/>
          </a:xfrm>
          <a:prstGeom prst="rect">
            <a:avLst/>
          </a:prstGeom>
        </p:spPr>
      </p:pic>
      <p:pic>
        <p:nvPicPr>
          <p:cNvPr id="8" name="Picture 7" descr="Graphical user interface, text, website&#10;&#10;Description automatically generated">
            <a:extLst>
              <a:ext uri="{FF2B5EF4-FFF2-40B4-BE49-F238E27FC236}">
                <a16:creationId xmlns:a16="http://schemas.microsoft.com/office/drawing/2014/main" id="{0C8A5248-3E8A-3BF3-87EA-DFDD9A799F1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94890" y="2376873"/>
            <a:ext cx="10836435" cy="1550132"/>
          </a:xfrm>
          <a:prstGeom prst="rect">
            <a:avLst/>
          </a:prstGeom>
        </p:spPr>
      </p:pic>
      <p:pic>
        <p:nvPicPr>
          <p:cNvPr id="10" name="Picture 9" descr="Graphical user interface, text&#10;&#10;Description automatically generated">
            <a:extLst>
              <a:ext uri="{FF2B5EF4-FFF2-40B4-BE49-F238E27FC236}">
                <a16:creationId xmlns:a16="http://schemas.microsoft.com/office/drawing/2014/main" id="{1076419B-F73F-FDE8-96B7-865278D2314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32063" y="3834992"/>
            <a:ext cx="11117183" cy="1637932"/>
          </a:xfrm>
          <a:prstGeom prst="rect">
            <a:avLst/>
          </a:prstGeom>
        </p:spPr>
      </p:pic>
      <p:pic>
        <p:nvPicPr>
          <p:cNvPr id="12" name="Picture 11" descr="Graphical user interface&#10;&#10;Description automatically generated">
            <a:extLst>
              <a:ext uri="{FF2B5EF4-FFF2-40B4-BE49-F238E27FC236}">
                <a16:creationId xmlns:a16="http://schemas.microsoft.com/office/drawing/2014/main" id="{D1A53A0A-2CCF-9B48-5F71-E534E7BB721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66289" y="2605875"/>
            <a:ext cx="13124577" cy="63670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710689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681A0F76E486D4CB03E7B13CE0D8766" ma:contentTypeVersion="16" ma:contentTypeDescription="Een nieuw document maken." ma:contentTypeScope="" ma:versionID="03607bba5cf921024a35d944f95dc016">
  <xsd:schema xmlns:xsd="http://www.w3.org/2001/XMLSchema" xmlns:xs="http://www.w3.org/2001/XMLSchema" xmlns:p="http://schemas.microsoft.com/office/2006/metadata/properties" xmlns:ns2="f7a826a7-d87f-4c22-962b-5f0b72deae2c" xmlns:ns3="ccdd9a1e-bfc3-44bd-9141-f566b9b0fa11" targetNamespace="http://schemas.microsoft.com/office/2006/metadata/properties" ma:root="true" ma:fieldsID="4f26f93d318d6e8d0b9ab809fc1c606c" ns2:_="" ns3:_="">
    <xsd:import namespace="f7a826a7-d87f-4c22-962b-5f0b72deae2c"/>
    <xsd:import namespace="ccdd9a1e-bfc3-44bd-9141-f566b9b0fa1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DateTaken" minOccurs="0"/>
                <xsd:element ref="ns2:MediaServiceOCR" minOccurs="0"/>
                <xsd:element ref="ns2:MediaServiceLocation" minOccurs="0"/>
                <xsd:element ref="ns2:MediaServiceGenerationTime" minOccurs="0"/>
                <xsd:element ref="ns2:MediaServiceEventHashCod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LengthInSeconds" minOccurs="0"/>
                <xsd:element ref="ns2:lcf76f155ced4ddcb4097134ff3c332f" minOccurs="0"/>
                <xsd:element ref="ns3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7a826a7-d87f-4c22-962b-5f0b72deae2c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DateTaken" ma:index="11" nillable="true" ma:displayName="MediaServiceDateTaken" ma:hidden="true" ma:internalName="MediaServiceDateTaken" ma:readOnly="true">
      <xsd:simpleType>
        <xsd:restriction base="dms:Text"/>
      </xsd:simpleType>
    </xsd:element>
    <xsd:element name="MediaServiceOCR" ma:index="12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3" nillable="true" ma:displayName="Location" ma:internalName="MediaServiceLocation" ma:readOnly="true">
      <xsd:simpleType>
        <xsd:restriction base="dms:Text"/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2" nillable="true" ma:taxonomy="true" ma:internalName="lcf76f155ced4ddcb4097134ff3c332f" ma:taxonomyFieldName="MediaServiceImageTags" ma:displayName="Afbeeldingtags" ma:readOnly="false" ma:fieldId="{5cf76f15-5ced-4ddc-b409-7134ff3c332f}" ma:taxonomyMulti="true" ma:sspId="3d46086d-a3fa-40b4-a468-5d05423d094f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cdd9a1e-bfc3-44bd-9141-f566b9b0fa11" elementFormDefault="qualified">
    <xsd:import namespace="http://schemas.microsoft.com/office/2006/documentManagement/types"/>
    <xsd:import namespace="http://schemas.microsoft.com/office/infopath/2007/PartnerControls"/>
    <xsd:element name="SharedWithUsers" ma:index="16" nillable="true" ma:displayName="Gedeeld met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7" nillable="true" ma:displayName="Gedeeld met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b6294d74-6709-4eba-9fd2-d3a31b34ddc3}" ma:internalName="TaxCatchAll" ma:showField="CatchAllData" ma:web="ccdd9a1e-bfc3-44bd-9141-f566b9b0fa1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oudstyp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f7a826a7-d87f-4c22-962b-5f0b72deae2c">
      <Terms xmlns="http://schemas.microsoft.com/office/infopath/2007/PartnerControls"/>
    </lcf76f155ced4ddcb4097134ff3c332f>
    <TaxCatchAll xmlns="ccdd9a1e-bfc3-44bd-9141-f566b9b0fa11" xsi:nil="true"/>
  </documentManagement>
</p:properties>
</file>

<file path=customXml/itemProps1.xml><?xml version="1.0" encoding="utf-8"?>
<ds:datastoreItem xmlns:ds="http://schemas.openxmlformats.org/officeDocument/2006/customXml" ds:itemID="{4BADD148-8600-4997-B373-0B5860DABF1F}"/>
</file>

<file path=customXml/itemProps2.xml><?xml version="1.0" encoding="utf-8"?>
<ds:datastoreItem xmlns:ds="http://schemas.openxmlformats.org/officeDocument/2006/customXml" ds:itemID="{DADD76B9-7723-4D07-B133-8D8CD52D6286}"/>
</file>

<file path=customXml/itemProps3.xml><?xml version="1.0" encoding="utf-8"?>
<ds:datastoreItem xmlns:ds="http://schemas.openxmlformats.org/officeDocument/2006/customXml" ds:itemID="{80216C71-1111-45A7-98FB-E42A88D0B78C}"/>
</file>

<file path=docProps/app.xml><?xml version="1.0" encoding="utf-8"?>
<Properties xmlns="http://schemas.openxmlformats.org/officeDocument/2006/extended-properties" xmlns:vt="http://schemas.openxmlformats.org/officeDocument/2006/docPropsVTypes">
  <TotalTime>39</TotalTime>
  <Words>0</Words>
  <Application>Microsoft Office PowerPoint</Application>
  <PresentationFormat>Widescreen</PresentationFormat>
  <Paragraphs>0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0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Eveline Waterreus</dc:creator>
  <cp:lastModifiedBy>Eveline Waterreus</cp:lastModifiedBy>
  <cp:revision>1</cp:revision>
  <dcterms:created xsi:type="dcterms:W3CDTF">2022-06-21T11:27:33Z</dcterms:created>
  <dcterms:modified xsi:type="dcterms:W3CDTF">2022-06-21T12:06:54Z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0x0101006681A0F76E486D4CB03E7B13CE0D8766</vt:lpwstr>
  </property>
</Properties>
</file>