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0" r:id="rId2"/>
    <p:sldId id="257" r:id="rId3"/>
    <p:sldId id="259" r:id="rId4"/>
    <p:sldId id="269" r:id="rId5"/>
    <p:sldId id="267" r:id="rId6"/>
    <p:sldId id="260" r:id="rId7"/>
    <p:sldId id="261" r:id="rId8"/>
    <p:sldId id="263" r:id="rId9"/>
    <p:sldId id="262" r:id="rId10"/>
    <p:sldId id="265" r:id="rId11"/>
    <p:sldId id="264" r:id="rId12"/>
    <p:sldId id="27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C721F-0902-46A3-8EB0-3F460D790BAB}" v="1" dt="2024-06-11T15:59:03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1"/>
    <p:restoredTop sz="94748"/>
  </p:normalViewPr>
  <p:slideViewPr>
    <p:cSldViewPr snapToGrid="0">
      <p:cViewPr varScale="1">
        <p:scale>
          <a:sx n="102" d="100"/>
          <a:sy n="102" d="100"/>
        </p:scale>
        <p:origin x="8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van Vliet" userId="a7035357-b069-4b15-8474-d7c7e5816159" providerId="ADAL" clId="{640C721F-0902-46A3-8EB0-3F460D790BAB}"/>
    <pc:docChg chg="custSel addSld delSld modSld sldOrd">
      <pc:chgData name="Yvonne van Vliet" userId="a7035357-b069-4b15-8474-d7c7e5816159" providerId="ADAL" clId="{640C721F-0902-46A3-8EB0-3F460D790BAB}" dt="2024-06-11T15:59:07.756" v="6" actId="47"/>
      <pc:docMkLst>
        <pc:docMk/>
      </pc:docMkLst>
      <pc:sldChg chg="delSp del mod ord">
        <pc:chgData name="Yvonne van Vliet" userId="a7035357-b069-4b15-8474-d7c7e5816159" providerId="ADAL" clId="{640C721F-0902-46A3-8EB0-3F460D790BAB}" dt="2024-06-11T15:58:50.661" v="3" actId="47"/>
        <pc:sldMkLst>
          <pc:docMk/>
          <pc:sldMk cId="2198278682" sldId="258"/>
        </pc:sldMkLst>
        <pc:spChg chg="del">
          <ac:chgData name="Yvonne van Vliet" userId="a7035357-b069-4b15-8474-d7c7e5816159" providerId="ADAL" clId="{640C721F-0902-46A3-8EB0-3F460D790BAB}" dt="2024-06-11T15:58:44.049" v="2" actId="478"/>
          <ac:spMkLst>
            <pc:docMk/>
            <pc:sldMk cId="2198278682" sldId="258"/>
            <ac:spMk id="6" creationId="{8EE51D17-F5E1-BB43-C610-BEBF5072B431}"/>
          </ac:spMkLst>
        </pc:spChg>
      </pc:sldChg>
      <pc:sldChg chg="del">
        <pc:chgData name="Yvonne van Vliet" userId="a7035357-b069-4b15-8474-d7c7e5816159" providerId="ADAL" clId="{640C721F-0902-46A3-8EB0-3F460D790BAB}" dt="2024-06-11T15:59:07.756" v="6" actId="47"/>
        <pc:sldMkLst>
          <pc:docMk/>
          <pc:sldMk cId="2337921691" sldId="266"/>
        </pc:sldMkLst>
      </pc:sldChg>
      <pc:sldChg chg="del">
        <pc:chgData name="Yvonne van Vliet" userId="a7035357-b069-4b15-8474-d7c7e5816159" providerId="ADAL" clId="{640C721F-0902-46A3-8EB0-3F460D790BAB}" dt="2024-06-11T15:58:56.840" v="4" actId="47"/>
        <pc:sldMkLst>
          <pc:docMk/>
          <pc:sldMk cId="3126134512" sldId="268"/>
        </pc:sldMkLst>
      </pc:sldChg>
      <pc:sldChg chg="add">
        <pc:chgData name="Yvonne van Vliet" userId="a7035357-b069-4b15-8474-d7c7e5816159" providerId="ADAL" clId="{640C721F-0902-46A3-8EB0-3F460D790BAB}" dt="2024-06-11T15:59:03.051" v="5"/>
        <pc:sldMkLst>
          <pc:docMk/>
          <pc:sldMk cId="252019590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48A2-D606-394A-9773-346ECF69BA48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47998-65EF-3644-87D9-0DE3B4DA88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75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8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44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79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75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13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84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82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111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51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70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887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47998-65EF-3644-87D9-0DE3B4DA88E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01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511B2-645B-1E72-D321-DDB208691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A92DD7-61E5-4BF3-55A2-004CBC92D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99E030-3A53-4507-D89C-0F00EC65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CB2B02-455A-CD99-3DE9-A942A23C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CB2705-D867-FB6F-DABE-2D9B5AD4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78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EFBA-B783-0EE3-A711-DE0746ED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2A0477-528E-361E-FF9D-D8430220DC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E0D1A3-F427-205C-F833-7CAF4A933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02BCE3-9B4D-A713-6198-12112767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9EC2DC-2315-5BD8-7E89-47345356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94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559A9F-112E-2EDF-BC7D-F933A5C72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92DA27-E29A-7822-FFA4-535C3064D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3FC10C-9897-77DA-17EF-01058A29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D90944-7C25-E17B-D175-A2439B73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F49156-31CC-2A5D-C57F-CBB5AEB7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1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3A734-2DB4-957E-762E-04A5EC05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27F9AB-F4A6-5BD9-53F9-03F150D21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A6A268-BB2E-9392-4796-52D2630B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9CFC5F-9E8C-CD2B-FFFF-9A6154F0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F57945-0CF3-FEAE-D8A2-487CB3C8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35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D27D9-52F8-98CF-9DE7-591C51A2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5C6B8F-AF31-BA3B-58A4-442B8FE0F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11F55C-27DA-5C38-1321-CDEB5B29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FBE878-9325-2B18-6B61-200FE84C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181240-5FE0-2FB4-B56D-3B7C305C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76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B7D99-492C-07A1-831C-E06B35E3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13E3F-A09B-BBFB-9406-18F51C4A4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EFDE8A-F78E-4063-9C22-540585FE6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7940DE-6176-D7F2-8FB7-B27349CE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6AEF51-A2F9-1D11-A22F-8F972189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10C616-777C-427F-F45A-6BE7F130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0C7CC-D997-2AE3-A2E1-6AE1BF2A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DF48D6-1DCA-9C7E-D110-1B04EE3CC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E464D0-379F-684B-1804-B65F26F76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D0697C-A9CD-DA7F-3D0B-CBBDB9C39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762973-5A3F-7CCC-0156-02572F6A7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D344347-13FD-7710-2DEA-80B80E99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6F6FCAA-D218-CF95-AD45-81148A44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4F60399-7F74-3DD5-0E15-1925FEBF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82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57384-A372-4A00-6BA4-7D84601F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95B545-9A2A-BF2D-BAAD-DDC8839B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35A335-D010-97A5-5E03-5CDEF757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FF15F45-DC12-9790-54DA-D6997A39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96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CDDB5BE-B2D4-D240-CCF7-7AF31C4F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E1D2E3-C161-E323-A783-07F50CC3D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867DEE-A026-0783-0E57-3E5A27D8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25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2DB371-6C90-65D9-E916-4AE8148F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49518D-0336-81B6-F26E-59ECB343F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61B41BB-ABBF-3FEA-2FD7-AEE15B2210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30B7CE-E0E4-5FC6-1BBF-7A5FEB12E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22928F-A72C-C0FC-6999-2F84FAF70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80CB4E-27FF-4552-B13A-53119769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B4A41-CD6E-C0AE-0897-DB3494E8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54CCC9-15B1-C8C8-BB4F-28832393B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8ECB2D-C643-4914-7134-79A275983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608D1D9-5423-A72E-F4FE-99003ECE2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A91C8B-14F9-49C4-3473-45A6A97D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A605E78-6EE2-4B5E-5C0B-FFDC48DE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41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161F67-B1C9-4ED0-4BA1-FE377F627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F78121-9087-5528-A635-F778DD07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25A489-30F5-066E-0C80-C850B40AE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280EA-0AE5-824F-84A1-E3A355CE24E7}" type="datetimeFigureOut">
              <a:rPr lang="nl-NL" smtClean="0"/>
              <a:t>11-6-2024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74D3C4-0065-5DBA-DCA8-3E97C5F0F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DE2792-FFB5-60D1-F52C-215293C7B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11631-C77C-654F-9999-F83FE21BCC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24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C16F2-F870-0520-4D23-DCB230FA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CDFBC16B-B0D9-AB94-51EF-5893284D1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-10726"/>
            <a:ext cx="12218820" cy="6879451"/>
          </a:xfrm>
        </p:spPr>
      </p:pic>
    </p:spTree>
    <p:extLst>
      <p:ext uri="{BB962C8B-B14F-4D97-AF65-F5344CB8AC3E}">
        <p14:creationId xmlns:p14="http://schemas.microsoft.com/office/powerpoint/2010/main" val="45019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28EEA9-15AD-A1A8-3A15-8E69F252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7544" y="2071050"/>
            <a:ext cx="4388429" cy="3125934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0417F9-43E6-DC4D-487F-DC07EE2113D3}"/>
              </a:ext>
            </a:extLst>
          </p:cNvPr>
          <p:cNvSpPr txBox="1"/>
          <p:nvPr/>
        </p:nvSpPr>
        <p:spPr>
          <a:xfrm>
            <a:off x="6096000" y="1842219"/>
            <a:ext cx="54768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chemeClr val="bg1"/>
                </a:solidFill>
                <a:latin typeface="Helvetica" pitchFamily="2" charset="0"/>
              </a:rPr>
              <a:t>Hier eventueel tekst.</a:t>
            </a:r>
          </a:p>
          <a:p>
            <a:r>
              <a:rPr lang="nl-NL" sz="2600" b="1" dirty="0">
                <a:solidFill>
                  <a:schemeClr val="bg1"/>
                </a:solidFill>
                <a:latin typeface="Helvetica" pitchFamily="2" charset="0"/>
              </a:rPr>
              <a:t>En nog meer tekst om maar verder te vullen met plaats aanduiding teksten. </a:t>
            </a:r>
          </a:p>
          <a:p>
            <a:endParaRPr lang="nl-NL" sz="28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Helvetica" pitchFamily="2" charset="0"/>
              </a:rPr>
              <a:t>Deze zin kan een onderliggende boodschap zijn die minder opvalt, maar toch relevant is.</a:t>
            </a:r>
          </a:p>
        </p:txBody>
      </p:sp>
    </p:spTree>
    <p:extLst>
      <p:ext uri="{BB962C8B-B14F-4D97-AF65-F5344CB8AC3E}">
        <p14:creationId xmlns:p14="http://schemas.microsoft.com/office/powerpoint/2010/main" val="359048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28EEA9-15AD-A1A8-3A15-8E69F252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98171" y="2139870"/>
            <a:ext cx="4067175" cy="304544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0417F9-43E6-DC4D-487F-DC07EE2113D3}"/>
              </a:ext>
            </a:extLst>
          </p:cNvPr>
          <p:cNvSpPr txBox="1"/>
          <p:nvPr/>
        </p:nvSpPr>
        <p:spPr>
          <a:xfrm>
            <a:off x="6096000" y="1842219"/>
            <a:ext cx="54768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chemeClr val="bg1"/>
                </a:solidFill>
                <a:latin typeface="Helvetica" pitchFamily="2" charset="0"/>
              </a:rPr>
              <a:t>Hier eventueel tekst.</a:t>
            </a:r>
          </a:p>
          <a:p>
            <a:r>
              <a:rPr lang="nl-NL" sz="2600" b="1" dirty="0">
                <a:solidFill>
                  <a:schemeClr val="bg1"/>
                </a:solidFill>
                <a:latin typeface="Helvetica" pitchFamily="2" charset="0"/>
              </a:rPr>
              <a:t>En nog meer tekst om maar verder te vullen met plaats aanduiding teksten. </a:t>
            </a:r>
          </a:p>
          <a:p>
            <a:endParaRPr lang="nl-NL" sz="28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Helvetica" pitchFamily="2" charset="0"/>
              </a:rPr>
              <a:t>Deze zin kan een onderliggende boodschap zijn die minder opvalt, maar toch relevant is.</a:t>
            </a:r>
          </a:p>
        </p:txBody>
      </p:sp>
    </p:spTree>
    <p:extLst>
      <p:ext uri="{BB962C8B-B14F-4D97-AF65-F5344CB8AC3E}">
        <p14:creationId xmlns:p14="http://schemas.microsoft.com/office/powerpoint/2010/main" val="2616454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C16F2-F870-0520-4D23-DCB230FA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CDFBC16B-B0D9-AB94-51EF-5893284D1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0" y="-10726"/>
            <a:ext cx="12218820" cy="6879451"/>
          </a:xfrm>
        </p:spPr>
      </p:pic>
    </p:spTree>
    <p:extLst>
      <p:ext uri="{BB962C8B-B14F-4D97-AF65-F5344CB8AC3E}">
        <p14:creationId xmlns:p14="http://schemas.microsoft.com/office/powerpoint/2010/main" val="252019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C16F2-F870-0520-4D23-DCB230FA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inhoud 12" descr="Afbeelding met tekst, schermopname, logo, Besturingssysteem&#10;&#10;Automatisch gegenereerde beschrijving">
            <a:extLst>
              <a:ext uri="{FF2B5EF4-FFF2-40B4-BE49-F238E27FC236}">
                <a16:creationId xmlns:a16="http://schemas.microsoft.com/office/drawing/2014/main" id="{CDFBC16B-B0D9-AB94-51EF-5893284D1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350" y="-18276"/>
            <a:ext cx="12218820" cy="6879451"/>
          </a:xfrm>
        </p:spPr>
      </p:pic>
    </p:spTree>
    <p:extLst>
      <p:ext uri="{BB962C8B-B14F-4D97-AF65-F5344CB8AC3E}">
        <p14:creationId xmlns:p14="http://schemas.microsoft.com/office/powerpoint/2010/main" val="271652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-10887" y="-8792"/>
            <a:ext cx="12202887" cy="6873257"/>
          </a:xfrm>
        </p:spPr>
      </p:pic>
    </p:spTree>
    <p:extLst>
      <p:ext uri="{BB962C8B-B14F-4D97-AF65-F5344CB8AC3E}">
        <p14:creationId xmlns:p14="http://schemas.microsoft.com/office/powerpoint/2010/main" val="2117824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6ACF6A-7B3E-D7DE-2C6A-9CDCF14B64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1" y="0"/>
            <a:ext cx="12202887" cy="68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3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6ACF6A-7B3E-D7DE-2C6A-9CDCF14B64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342"/>
            <a:ext cx="12202887" cy="68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8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4" name="Afbeelding 3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F971E41C-5F83-4BBA-D7F5-6E1301D67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48" y="2562489"/>
            <a:ext cx="11074903" cy="17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8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971E41C-5F83-4BBA-D7F5-6E1301D67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551" y="2562489"/>
            <a:ext cx="11074896" cy="17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971E41C-5F83-4BBA-D7F5-6E1301D676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58551" y="2562489"/>
            <a:ext cx="11074896" cy="17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1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C9F32-89E7-CB63-EE45-AEF5B52C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</a:t>
            </a:r>
          </a:p>
        </p:txBody>
      </p:sp>
      <p:pic>
        <p:nvPicPr>
          <p:cNvPr id="5" name="Tijdelijke aanduiding voor inhoud 4" descr="Afbeelding met tekst, schermopname, Besturingssysteem, paars&#10;&#10;Automatisch gegenereerde beschrijving">
            <a:extLst>
              <a:ext uri="{FF2B5EF4-FFF2-40B4-BE49-F238E27FC236}">
                <a16:creationId xmlns:a16="http://schemas.microsoft.com/office/drawing/2014/main" id="{15FA3E08-BB09-88E5-EB55-C8F913390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0887" y="-8792"/>
            <a:ext cx="12202887" cy="6873257"/>
          </a:xfrm>
        </p:spPr>
      </p:pic>
      <p:pic>
        <p:nvPicPr>
          <p:cNvPr id="6" name="Afbeelding 5" descr="Afbeelding met tekst, symbool, Lettertype, Graphics&#10;&#10;Automatisch gegenereerde beschrijving">
            <a:extLst>
              <a:ext uri="{FF2B5EF4-FFF2-40B4-BE49-F238E27FC236}">
                <a16:creationId xmlns:a16="http://schemas.microsoft.com/office/drawing/2014/main" id="{4328EEA9-15AD-A1A8-3A15-8E69F252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72" y="2033039"/>
            <a:ext cx="3991653" cy="314696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40417F9-43E6-DC4D-487F-DC07EE2113D3}"/>
              </a:ext>
            </a:extLst>
          </p:cNvPr>
          <p:cNvSpPr txBox="1"/>
          <p:nvPr/>
        </p:nvSpPr>
        <p:spPr>
          <a:xfrm>
            <a:off x="6096000" y="1842219"/>
            <a:ext cx="547687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dirty="0">
                <a:solidFill>
                  <a:schemeClr val="bg1"/>
                </a:solidFill>
                <a:latin typeface="Helvetica" pitchFamily="2" charset="0"/>
              </a:rPr>
              <a:t>Hier eventueel tekst.</a:t>
            </a:r>
          </a:p>
          <a:p>
            <a:r>
              <a:rPr lang="nl-NL" sz="2600" b="1" dirty="0">
                <a:solidFill>
                  <a:schemeClr val="bg1"/>
                </a:solidFill>
                <a:latin typeface="Helvetica" pitchFamily="2" charset="0"/>
              </a:rPr>
              <a:t>En nog meer tekst om maar verder te vullen met plaats aanduiding teksten. </a:t>
            </a:r>
          </a:p>
          <a:p>
            <a:endParaRPr lang="nl-NL" sz="2800" b="1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Helvetica" pitchFamily="2" charset="0"/>
              </a:rPr>
              <a:t>Deze zin kan een onderliggende boodschap zijn die minder opvalt, maar toch relevant is.</a:t>
            </a:r>
          </a:p>
        </p:txBody>
      </p:sp>
    </p:spTree>
    <p:extLst>
      <p:ext uri="{BB962C8B-B14F-4D97-AF65-F5344CB8AC3E}">
        <p14:creationId xmlns:p14="http://schemas.microsoft.com/office/powerpoint/2010/main" val="21468342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117</Words>
  <Application>Microsoft Office PowerPoint</Application>
  <PresentationFormat>Breedbeeld</PresentationFormat>
  <Paragraphs>27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Helvetica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</vt:lpstr>
      <vt:lpstr>v</vt:lpstr>
      <vt:lpstr>v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Tomas Komen</dc:creator>
  <cp:lastModifiedBy>Yvonne van Vliet</cp:lastModifiedBy>
  <cp:revision>1</cp:revision>
  <dcterms:created xsi:type="dcterms:W3CDTF">2024-06-06T12:58:27Z</dcterms:created>
  <dcterms:modified xsi:type="dcterms:W3CDTF">2024-06-11T15:59:11Z</dcterms:modified>
</cp:coreProperties>
</file>